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1A8B-A320-4DAE-AC2C-BDAE34F90AFA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F62D-AC5B-4F82-BE5C-8E952077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857255"/>
          </a:xfrm>
        </p:spPr>
        <p:txBody>
          <a:bodyPr/>
          <a:lstStyle/>
          <a:p>
            <a:r>
              <a:rPr lang="ru-RU" dirty="0" smtClean="0"/>
              <a:t>Мастер </a:t>
            </a:r>
            <a:r>
              <a:rPr lang="ru-RU" dirty="0" smtClean="0"/>
              <a:t>класс</a:t>
            </a:r>
            <a:r>
              <a:rPr lang="en-US" dirty="0" smtClean="0"/>
              <a:t> </a:t>
            </a:r>
            <a:r>
              <a:rPr lang="ru-RU" smtClean="0"/>
              <a:t>для воспитателей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шахматы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7286676" cy="41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depositphotos_3784467-Volume-chess-boar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"/>
            <a:ext cx="792961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57159" y="65165"/>
          <a:ext cx="8437264" cy="6292793"/>
        </p:xfrm>
        <a:graphic>
          <a:graphicData uri="http://schemas.openxmlformats.org/presentationml/2006/ole">
            <p:oleObj spid="_x0000_s3073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slide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42968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chess_everyday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9296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314045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Слайд</vt:lpstr>
      <vt:lpstr>Мастер класс для воспитателей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Admin</dc:creator>
  <cp:lastModifiedBy>Admin</cp:lastModifiedBy>
  <cp:revision>6</cp:revision>
  <dcterms:created xsi:type="dcterms:W3CDTF">2017-03-29T14:56:17Z</dcterms:created>
  <dcterms:modified xsi:type="dcterms:W3CDTF">2017-11-29T17:10:20Z</dcterms:modified>
</cp:coreProperties>
</file>